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7" r:id="rId22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2" Type="http://schemas.openxmlformats.org/officeDocument/2006/relationships/slide" Target="slides/slide10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3" name="Shape 10413"/>
        <p:cNvGrpSpPr/>
        <p:nvPr/>
      </p:nvGrpSpPr>
      <p:grpSpPr>
        <a:xfrm>
          <a:off x="0" y="0"/>
          <a:ext cx="0" cy="0"/>
          <a:chOff x="0" y="0"/>
          <a:chExt cx="0" cy="0"/>
        </a:xfrm>
      </p:grpSpPr>
      <p:sp>
        <p:nvSpPr>
          <p:cNvPr id="10414" name="Google Shape;10414;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5" name="Google Shape;10415;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2.xml"/><Relationship Id="rId3" Type="http://schemas.openxmlformats.org/officeDocument/2006/relationships/image" Target="../media/image239.jpg"/><Relationship Id="rId4" Type="http://schemas.openxmlformats.org/officeDocument/2006/relationships/image" Target="../media/image249.png"/><Relationship Id="rId5" Type="http://schemas.openxmlformats.org/officeDocument/2006/relationships/image" Target="../media/image256.jpg"/><Relationship Id="rId6" Type="http://schemas.openxmlformats.org/officeDocument/2006/relationships/image" Target="../media/image242.png"/></Relationships>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6" name="Shape 10416"/>
        <p:cNvGrpSpPr/>
        <p:nvPr/>
      </p:nvGrpSpPr>
      <p:grpSpPr>
        <a:xfrm>
          <a:off x="0" y="0"/>
          <a:ext cx="0" cy="0"/>
          <a:chOff x="0" y="0"/>
          <a:chExt cx="0" cy="0"/>
        </a:xfrm>
      </p:grpSpPr>
      <p:pic>
        <p:nvPicPr>
          <p:cNvPr id="10417" name="Google Shape;10417;p1532"/>
          <p:cNvPicPr preferRelativeResize="0"/>
          <p:nvPr/>
        </p:nvPicPr>
        <p:blipFill rotWithShape="1">
          <a:blip r:embed="rId3">
            <a:alphaModFix/>
          </a:blip>
          <a:srcRect b="0" l="0" r="0" t="0"/>
          <a:stretch/>
        </p:blipFill>
        <p:spPr>
          <a:xfrm>
            <a:off x="609600" y="1066800"/>
            <a:ext cx="1201738" cy="1219200"/>
          </a:xfrm>
          <a:prstGeom prst="rect">
            <a:avLst/>
          </a:prstGeom>
          <a:noFill/>
          <a:ln>
            <a:noFill/>
          </a:ln>
        </p:spPr>
      </p:pic>
      <p:pic>
        <p:nvPicPr>
          <p:cNvPr id="10418" name="Google Shape;10418;p1532"/>
          <p:cNvPicPr preferRelativeResize="0"/>
          <p:nvPr/>
        </p:nvPicPr>
        <p:blipFill rotWithShape="1">
          <a:blip r:embed="rId4">
            <a:alphaModFix/>
          </a:blip>
          <a:srcRect b="0" l="0" r="0" t="0"/>
          <a:stretch/>
        </p:blipFill>
        <p:spPr>
          <a:xfrm>
            <a:off x="1600200" y="609600"/>
            <a:ext cx="1143000" cy="779463"/>
          </a:xfrm>
          <a:prstGeom prst="rect">
            <a:avLst/>
          </a:prstGeom>
          <a:noFill/>
          <a:ln>
            <a:noFill/>
          </a:ln>
        </p:spPr>
      </p:pic>
      <p:pic>
        <p:nvPicPr>
          <p:cNvPr descr="EO-1" id="10419" name="Google Shape;10419;p1532"/>
          <p:cNvPicPr preferRelativeResize="0"/>
          <p:nvPr/>
        </p:nvPicPr>
        <p:blipFill rotWithShape="1">
          <a:blip r:embed="rId5">
            <a:alphaModFix/>
          </a:blip>
          <a:srcRect b="0" l="0" r="0" t="0"/>
          <a:stretch/>
        </p:blipFill>
        <p:spPr>
          <a:xfrm>
            <a:off x="6781800" y="685800"/>
            <a:ext cx="971550" cy="1200150"/>
          </a:xfrm>
          <a:prstGeom prst="rect">
            <a:avLst/>
          </a:prstGeom>
          <a:noFill/>
          <a:ln>
            <a:noFill/>
          </a:ln>
        </p:spPr>
      </p:pic>
      <p:pic>
        <p:nvPicPr>
          <p:cNvPr id="10420" name="Google Shape;10420;p1532"/>
          <p:cNvPicPr preferRelativeResize="0"/>
          <p:nvPr/>
        </p:nvPicPr>
        <p:blipFill rotWithShape="1">
          <a:blip r:embed="rId6">
            <a:alphaModFix/>
          </a:blip>
          <a:srcRect b="0" l="0" r="0" t="0"/>
          <a:stretch/>
        </p:blipFill>
        <p:spPr>
          <a:xfrm>
            <a:off x="3957638" y="1009650"/>
            <a:ext cx="2303462" cy="1536700"/>
          </a:xfrm>
          <a:prstGeom prst="rect">
            <a:avLst/>
          </a:prstGeom>
          <a:noFill/>
          <a:ln>
            <a:noFill/>
          </a:ln>
        </p:spPr>
      </p:pic>
      <p:sp>
        <p:nvSpPr>
          <p:cNvPr id="10421" name="Google Shape;10421;p1532"/>
          <p:cNvSpPr/>
          <p:nvPr/>
        </p:nvSpPr>
        <p:spPr>
          <a:xfrm>
            <a:off x="3962400" y="3733800"/>
            <a:ext cx="1524000" cy="2209800"/>
          </a:xfrm>
          <a:prstGeom prst="flowChartProcess">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SGM</a:t>
            </a:r>
            <a:endParaRPr/>
          </a:p>
        </p:txBody>
      </p:sp>
      <p:sp>
        <p:nvSpPr>
          <p:cNvPr id="10422" name="Google Shape;10422;p1532"/>
          <p:cNvSpPr/>
          <p:nvPr/>
        </p:nvSpPr>
        <p:spPr>
          <a:xfrm>
            <a:off x="7086600" y="3505200"/>
            <a:ext cx="1524000" cy="2209800"/>
          </a:xfrm>
          <a:prstGeom prst="flowChartProcess">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EO1</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Ops</a:t>
            </a:r>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Center</a:t>
            </a:r>
            <a:endParaRPr/>
          </a:p>
        </p:txBody>
      </p:sp>
      <p:sp>
        <p:nvSpPr>
          <p:cNvPr id="10423" name="Google Shape;10423;p1532"/>
          <p:cNvSpPr/>
          <p:nvPr/>
        </p:nvSpPr>
        <p:spPr>
          <a:xfrm>
            <a:off x="762000" y="3810000"/>
            <a:ext cx="1524000" cy="1600200"/>
          </a:xfrm>
          <a:prstGeom prst="flowChartProcess">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EOS DAAC /</a:t>
            </a:r>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RapidFire </a:t>
            </a:r>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System</a:t>
            </a:r>
            <a:endParaRPr/>
          </a:p>
        </p:txBody>
      </p:sp>
      <p:cxnSp>
        <p:nvCxnSpPr>
          <p:cNvPr id="10424" name="Google Shape;10424;p1532"/>
          <p:cNvCxnSpPr/>
          <p:nvPr/>
        </p:nvCxnSpPr>
        <p:spPr>
          <a:xfrm flipH="1">
            <a:off x="1143000" y="2362200"/>
            <a:ext cx="76200" cy="1219200"/>
          </a:xfrm>
          <a:prstGeom prst="straightConnector1">
            <a:avLst/>
          </a:prstGeom>
          <a:noFill/>
          <a:ln cap="flat" cmpd="sng" w="31750">
            <a:solidFill>
              <a:schemeClr val="dk1"/>
            </a:solidFill>
            <a:prstDash val="solid"/>
            <a:round/>
            <a:headEnd len="med" w="med" type="none"/>
            <a:tailEnd len="lg" w="lg" type="stealth"/>
          </a:ln>
        </p:spPr>
      </p:cxnSp>
      <p:cxnSp>
        <p:nvCxnSpPr>
          <p:cNvPr id="10425" name="Google Shape;10425;p1532"/>
          <p:cNvCxnSpPr/>
          <p:nvPr/>
        </p:nvCxnSpPr>
        <p:spPr>
          <a:xfrm flipH="1">
            <a:off x="1600200" y="1600200"/>
            <a:ext cx="609600" cy="2057400"/>
          </a:xfrm>
          <a:prstGeom prst="straightConnector1">
            <a:avLst/>
          </a:prstGeom>
          <a:noFill/>
          <a:ln cap="flat" cmpd="sng" w="31750">
            <a:solidFill>
              <a:schemeClr val="dk1"/>
            </a:solidFill>
            <a:prstDash val="solid"/>
            <a:round/>
            <a:headEnd len="med" w="med" type="none"/>
            <a:tailEnd len="lg" w="lg" type="stealth"/>
          </a:ln>
        </p:spPr>
      </p:cxnSp>
      <p:sp>
        <p:nvSpPr>
          <p:cNvPr id="10426" name="Google Shape;10426;p1532"/>
          <p:cNvSpPr txBox="1"/>
          <p:nvPr/>
        </p:nvSpPr>
        <p:spPr>
          <a:xfrm>
            <a:off x="1295400" y="304800"/>
            <a:ext cx="7556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Terra</a:t>
            </a:r>
            <a:endParaRPr/>
          </a:p>
        </p:txBody>
      </p:sp>
      <p:sp>
        <p:nvSpPr>
          <p:cNvPr id="10427" name="Google Shape;10427;p1532"/>
          <p:cNvSpPr txBox="1"/>
          <p:nvPr/>
        </p:nvSpPr>
        <p:spPr>
          <a:xfrm>
            <a:off x="365125" y="569913"/>
            <a:ext cx="7556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Aqua</a:t>
            </a:r>
            <a:endParaRPr/>
          </a:p>
        </p:txBody>
      </p:sp>
      <p:sp>
        <p:nvSpPr>
          <p:cNvPr id="10428" name="Google Shape;10428;p1532"/>
          <p:cNvSpPr txBox="1"/>
          <p:nvPr/>
        </p:nvSpPr>
        <p:spPr>
          <a:xfrm>
            <a:off x="762000" y="2667000"/>
            <a:ext cx="14414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MODIS data</a:t>
            </a:r>
            <a:endParaRPr/>
          </a:p>
        </p:txBody>
      </p:sp>
      <p:sp>
        <p:nvSpPr>
          <p:cNvPr id="10429" name="Google Shape;10429;p1532"/>
          <p:cNvSpPr txBox="1"/>
          <p:nvPr/>
        </p:nvSpPr>
        <p:spPr>
          <a:xfrm>
            <a:off x="7680325" y="874713"/>
            <a:ext cx="6413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EO1</a:t>
            </a:r>
            <a:endParaRPr/>
          </a:p>
        </p:txBody>
      </p:sp>
      <p:cxnSp>
        <p:nvCxnSpPr>
          <p:cNvPr id="10430" name="Google Shape;10430;p1532"/>
          <p:cNvCxnSpPr/>
          <p:nvPr/>
        </p:nvCxnSpPr>
        <p:spPr>
          <a:xfrm>
            <a:off x="2362200" y="4648200"/>
            <a:ext cx="1600200" cy="0"/>
          </a:xfrm>
          <a:prstGeom prst="straightConnector1">
            <a:avLst/>
          </a:prstGeom>
          <a:noFill/>
          <a:ln cap="flat" cmpd="sng" w="31750">
            <a:solidFill>
              <a:schemeClr val="dk1"/>
            </a:solidFill>
            <a:prstDash val="solid"/>
            <a:round/>
            <a:headEnd len="med" w="med" type="none"/>
            <a:tailEnd len="lg" w="lg" type="stealth"/>
          </a:ln>
        </p:spPr>
      </p:cxnSp>
      <p:cxnSp>
        <p:nvCxnSpPr>
          <p:cNvPr id="10431" name="Google Shape;10431;p1532"/>
          <p:cNvCxnSpPr/>
          <p:nvPr/>
        </p:nvCxnSpPr>
        <p:spPr>
          <a:xfrm>
            <a:off x="5486400" y="3962400"/>
            <a:ext cx="1219200" cy="0"/>
          </a:xfrm>
          <a:prstGeom prst="straightConnector1">
            <a:avLst/>
          </a:prstGeom>
          <a:noFill/>
          <a:ln cap="flat" cmpd="sng" w="31750">
            <a:solidFill>
              <a:schemeClr val="dk1"/>
            </a:solidFill>
            <a:prstDash val="solid"/>
            <a:round/>
            <a:headEnd len="med" w="med" type="none"/>
            <a:tailEnd len="lg" w="lg" type="stealth"/>
          </a:ln>
        </p:spPr>
      </p:cxnSp>
      <p:cxnSp>
        <p:nvCxnSpPr>
          <p:cNvPr id="10432" name="Google Shape;10432;p1532"/>
          <p:cNvCxnSpPr/>
          <p:nvPr/>
        </p:nvCxnSpPr>
        <p:spPr>
          <a:xfrm>
            <a:off x="7375525" y="1970088"/>
            <a:ext cx="307975" cy="1458912"/>
          </a:xfrm>
          <a:prstGeom prst="straightConnector1">
            <a:avLst/>
          </a:prstGeom>
          <a:noFill/>
          <a:ln cap="flat" cmpd="sng" w="31750">
            <a:solidFill>
              <a:schemeClr val="dk1"/>
            </a:solidFill>
            <a:prstDash val="solid"/>
            <a:round/>
            <a:headEnd len="med" w="med" type="none"/>
            <a:tailEnd len="lg" w="lg" type="stealth"/>
          </a:ln>
        </p:spPr>
      </p:cxnSp>
      <p:cxnSp>
        <p:nvCxnSpPr>
          <p:cNvPr id="10433" name="Google Shape;10433;p1532"/>
          <p:cNvCxnSpPr/>
          <p:nvPr/>
        </p:nvCxnSpPr>
        <p:spPr>
          <a:xfrm rot="10800000">
            <a:off x="5867400" y="4038600"/>
            <a:ext cx="1066800" cy="0"/>
          </a:xfrm>
          <a:prstGeom prst="straightConnector1">
            <a:avLst/>
          </a:prstGeom>
          <a:noFill/>
          <a:ln cap="flat" cmpd="sng" w="31750">
            <a:solidFill>
              <a:schemeClr val="dk1"/>
            </a:solidFill>
            <a:prstDash val="solid"/>
            <a:round/>
            <a:headEnd len="med" w="med" type="none"/>
            <a:tailEnd len="lg" w="lg" type="stealth"/>
          </a:ln>
        </p:spPr>
      </p:cxnSp>
      <p:sp>
        <p:nvSpPr>
          <p:cNvPr id="10434" name="Google Shape;10434;p1532"/>
          <p:cNvSpPr txBox="1"/>
          <p:nvPr/>
        </p:nvSpPr>
        <p:spPr>
          <a:xfrm>
            <a:off x="2422525" y="4757738"/>
            <a:ext cx="8413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RapidFire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data</a:t>
            </a:r>
            <a:endParaRPr/>
          </a:p>
        </p:txBody>
      </p:sp>
      <p:sp>
        <p:nvSpPr>
          <p:cNvPr id="10435" name="Google Shape;10435;p1532"/>
          <p:cNvSpPr txBox="1"/>
          <p:nvPr/>
        </p:nvSpPr>
        <p:spPr>
          <a:xfrm>
            <a:off x="5546725" y="3716338"/>
            <a:ext cx="555625"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lat/lon </a:t>
            </a:r>
            <a:endParaRPr/>
          </a:p>
        </p:txBody>
      </p:sp>
      <p:sp>
        <p:nvSpPr>
          <p:cNvPr id="10436" name="Google Shape;10436;p1532"/>
          <p:cNvSpPr txBox="1"/>
          <p:nvPr/>
        </p:nvSpPr>
        <p:spPr>
          <a:xfrm>
            <a:off x="6172200" y="4038600"/>
            <a:ext cx="830263"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next flyover</a:t>
            </a:r>
            <a:endParaRPr/>
          </a:p>
        </p:txBody>
      </p:sp>
      <p:cxnSp>
        <p:nvCxnSpPr>
          <p:cNvPr id="10437" name="Google Shape;10437;p1532"/>
          <p:cNvCxnSpPr/>
          <p:nvPr/>
        </p:nvCxnSpPr>
        <p:spPr>
          <a:xfrm>
            <a:off x="5486400" y="4495800"/>
            <a:ext cx="1219200" cy="0"/>
          </a:xfrm>
          <a:prstGeom prst="straightConnector1">
            <a:avLst/>
          </a:prstGeom>
          <a:noFill/>
          <a:ln cap="flat" cmpd="sng" w="31750">
            <a:solidFill>
              <a:schemeClr val="dk1"/>
            </a:solidFill>
            <a:prstDash val="solid"/>
            <a:round/>
            <a:headEnd len="med" w="med" type="none"/>
            <a:tailEnd len="lg" w="lg" type="stealth"/>
          </a:ln>
        </p:spPr>
      </p:cxnSp>
      <p:cxnSp>
        <p:nvCxnSpPr>
          <p:cNvPr id="10438" name="Google Shape;10438;p1532"/>
          <p:cNvCxnSpPr/>
          <p:nvPr/>
        </p:nvCxnSpPr>
        <p:spPr>
          <a:xfrm rot="10800000">
            <a:off x="5867400" y="4722813"/>
            <a:ext cx="1066800" cy="0"/>
          </a:xfrm>
          <a:prstGeom prst="straightConnector1">
            <a:avLst/>
          </a:prstGeom>
          <a:noFill/>
          <a:ln cap="flat" cmpd="sng" w="31750">
            <a:solidFill>
              <a:schemeClr val="dk1"/>
            </a:solidFill>
            <a:prstDash val="solid"/>
            <a:round/>
            <a:headEnd len="med" w="med" type="none"/>
            <a:tailEnd len="lg" w="lg" type="stealth"/>
          </a:ln>
        </p:spPr>
      </p:cxnSp>
      <p:sp>
        <p:nvSpPr>
          <p:cNvPr id="10439" name="Google Shape;10439;p1532"/>
          <p:cNvSpPr txBox="1"/>
          <p:nvPr/>
        </p:nvSpPr>
        <p:spPr>
          <a:xfrm>
            <a:off x="5546725" y="4249738"/>
            <a:ext cx="1019175"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image request </a:t>
            </a:r>
            <a:endParaRPr/>
          </a:p>
        </p:txBody>
      </p:sp>
      <p:sp>
        <p:nvSpPr>
          <p:cNvPr id="10440" name="Google Shape;10440;p1532"/>
          <p:cNvSpPr txBox="1"/>
          <p:nvPr/>
        </p:nvSpPr>
        <p:spPr>
          <a:xfrm>
            <a:off x="6070600" y="4660900"/>
            <a:ext cx="836613"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request ack</a:t>
            </a:r>
            <a:endParaRPr/>
          </a:p>
        </p:txBody>
      </p:sp>
      <p:cxnSp>
        <p:nvCxnSpPr>
          <p:cNvPr id="10441" name="Google Shape;10441;p1532"/>
          <p:cNvCxnSpPr/>
          <p:nvPr/>
        </p:nvCxnSpPr>
        <p:spPr>
          <a:xfrm rot="10800000">
            <a:off x="5867400" y="4951413"/>
            <a:ext cx="1066800" cy="0"/>
          </a:xfrm>
          <a:prstGeom prst="straightConnector1">
            <a:avLst/>
          </a:prstGeom>
          <a:noFill/>
          <a:ln cap="flat" cmpd="sng" w="31750">
            <a:solidFill>
              <a:schemeClr val="dk1"/>
            </a:solidFill>
            <a:prstDash val="solid"/>
            <a:round/>
            <a:headEnd len="med" w="med" type="none"/>
            <a:tailEnd len="lg" w="lg" type="stealth"/>
          </a:ln>
        </p:spPr>
      </p:cxnSp>
      <p:sp>
        <p:nvSpPr>
          <p:cNvPr id="10442" name="Google Shape;10442;p1532"/>
          <p:cNvSpPr txBox="1"/>
          <p:nvPr/>
        </p:nvSpPr>
        <p:spPr>
          <a:xfrm>
            <a:off x="6070600" y="4889500"/>
            <a:ext cx="795338"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sched time</a:t>
            </a:r>
            <a:endParaRPr/>
          </a:p>
        </p:txBody>
      </p:sp>
      <p:cxnSp>
        <p:nvCxnSpPr>
          <p:cNvPr id="10443" name="Google Shape;10443;p1532"/>
          <p:cNvCxnSpPr/>
          <p:nvPr/>
        </p:nvCxnSpPr>
        <p:spPr>
          <a:xfrm rot="10800000">
            <a:off x="5867400" y="5180013"/>
            <a:ext cx="1066800" cy="0"/>
          </a:xfrm>
          <a:prstGeom prst="straightConnector1">
            <a:avLst/>
          </a:prstGeom>
          <a:noFill/>
          <a:ln cap="flat" cmpd="sng" w="31750">
            <a:solidFill>
              <a:schemeClr val="dk1"/>
            </a:solidFill>
            <a:prstDash val="solid"/>
            <a:round/>
            <a:headEnd len="med" w="med" type="none"/>
            <a:tailEnd len="lg" w="lg" type="stealth"/>
          </a:ln>
        </p:spPr>
      </p:cxnSp>
      <p:sp>
        <p:nvSpPr>
          <p:cNvPr id="10444" name="Google Shape;10444;p1532"/>
          <p:cNvSpPr txBox="1"/>
          <p:nvPr/>
        </p:nvSpPr>
        <p:spPr>
          <a:xfrm>
            <a:off x="6070600" y="5118100"/>
            <a:ext cx="871538"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image taken</a:t>
            </a:r>
            <a:endParaRPr/>
          </a:p>
        </p:txBody>
      </p:sp>
      <p:cxnSp>
        <p:nvCxnSpPr>
          <p:cNvPr id="10445" name="Google Shape;10445;p1532"/>
          <p:cNvCxnSpPr/>
          <p:nvPr/>
        </p:nvCxnSpPr>
        <p:spPr>
          <a:xfrm rot="10800000">
            <a:off x="5867400" y="5408613"/>
            <a:ext cx="1066800" cy="0"/>
          </a:xfrm>
          <a:prstGeom prst="straightConnector1">
            <a:avLst/>
          </a:prstGeom>
          <a:noFill/>
          <a:ln cap="flat" cmpd="sng" w="31750">
            <a:solidFill>
              <a:schemeClr val="dk1"/>
            </a:solidFill>
            <a:prstDash val="solid"/>
            <a:round/>
            <a:headEnd len="med" w="med" type="none"/>
            <a:tailEnd len="lg" w="lg" type="stealth"/>
          </a:ln>
        </p:spPr>
      </p:cxnSp>
      <p:sp>
        <p:nvSpPr>
          <p:cNvPr id="10446" name="Google Shape;10446;p1532"/>
          <p:cNvSpPr txBox="1"/>
          <p:nvPr/>
        </p:nvSpPr>
        <p:spPr>
          <a:xfrm>
            <a:off x="6070600" y="5346700"/>
            <a:ext cx="70485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image url</a:t>
            </a:r>
            <a:endParaRPr/>
          </a:p>
        </p:txBody>
      </p:sp>
      <p:cxnSp>
        <p:nvCxnSpPr>
          <p:cNvPr id="10447" name="Google Shape;10447;p1532"/>
          <p:cNvCxnSpPr/>
          <p:nvPr/>
        </p:nvCxnSpPr>
        <p:spPr>
          <a:xfrm>
            <a:off x="7491413" y="1778000"/>
            <a:ext cx="307975" cy="1458913"/>
          </a:xfrm>
          <a:prstGeom prst="straightConnector1">
            <a:avLst/>
          </a:prstGeom>
          <a:noFill/>
          <a:ln cap="flat" cmpd="sng" w="31750">
            <a:solidFill>
              <a:schemeClr val="dk1"/>
            </a:solidFill>
            <a:prstDash val="solid"/>
            <a:round/>
            <a:headEnd len="lg" w="lg" type="stealth"/>
            <a:tailEnd len="sm" w="sm" type="none"/>
          </a:ln>
        </p:spPr>
      </p:cxnSp>
      <p:sp>
        <p:nvSpPr>
          <p:cNvPr id="10448" name="Google Shape;10448;p1532"/>
          <p:cNvSpPr txBox="1"/>
          <p:nvPr/>
        </p:nvSpPr>
        <p:spPr>
          <a:xfrm>
            <a:off x="7759700" y="2657475"/>
            <a:ext cx="6905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image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request</a:t>
            </a:r>
            <a:endParaRPr/>
          </a:p>
        </p:txBody>
      </p:sp>
      <p:sp>
        <p:nvSpPr>
          <p:cNvPr id="10449" name="Google Shape;10449;p1532"/>
          <p:cNvSpPr txBox="1"/>
          <p:nvPr/>
        </p:nvSpPr>
        <p:spPr>
          <a:xfrm>
            <a:off x="6837363" y="2046288"/>
            <a:ext cx="596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image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data</a:t>
            </a:r>
            <a:endParaRPr/>
          </a:p>
        </p:txBody>
      </p:sp>
      <p:sp>
        <p:nvSpPr>
          <p:cNvPr id="10450" name="Google Shape;10450;p1532"/>
          <p:cNvSpPr txBox="1"/>
          <p:nvPr/>
        </p:nvSpPr>
        <p:spPr>
          <a:xfrm>
            <a:off x="4111625" y="625475"/>
            <a:ext cx="20637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SGM Web Monitor</a:t>
            </a:r>
            <a:endParaRPr/>
          </a:p>
        </p:txBody>
      </p:sp>
      <p:cxnSp>
        <p:nvCxnSpPr>
          <p:cNvPr id="10451" name="Google Shape;10451;p1532"/>
          <p:cNvCxnSpPr/>
          <p:nvPr/>
        </p:nvCxnSpPr>
        <p:spPr>
          <a:xfrm>
            <a:off x="3343275" y="587375"/>
            <a:ext cx="538163" cy="882650"/>
          </a:xfrm>
          <a:prstGeom prst="straightConnector1">
            <a:avLst/>
          </a:prstGeom>
          <a:noFill/>
          <a:ln cap="flat" cmpd="sng" w="31750">
            <a:solidFill>
              <a:schemeClr val="dk1"/>
            </a:solidFill>
            <a:prstDash val="solid"/>
            <a:round/>
            <a:headEnd len="med" w="med" type="none"/>
            <a:tailEnd len="lg" w="lg" type="stealth"/>
          </a:ln>
        </p:spPr>
      </p:cxnSp>
      <p:sp>
        <p:nvSpPr>
          <p:cNvPr id="10452" name="Google Shape;10452;p1532"/>
          <p:cNvSpPr txBox="1"/>
          <p:nvPr/>
        </p:nvSpPr>
        <p:spPr>
          <a:xfrm>
            <a:off x="2790825" y="165100"/>
            <a:ext cx="1162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Scientists</a:t>
            </a:r>
            <a:endParaRPr/>
          </a:p>
        </p:txBody>
      </p:sp>
      <p:sp>
        <p:nvSpPr>
          <p:cNvPr id="10453" name="Google Shape;10453;p1532"/>
          <p:cNvSpPr txBox="1"/>
          <p:nvPr/>
        </p:nvSpPr>
        <p:spPr>
          <a:xfrm>
            <a:off x="2959100" y="893763"/>
            <a:ext cx="679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goal</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input</a:t>
            </a:r>
            <a:endParaRPr/>
          </a:p>
        </p:txBody>
      </p:sp>
      <p:cxnSp>
        <p:nvCxnSpPr>
          <p:cNvPr id="10454" name="Google Shape;10454;p1532"/>
          <p:cNvCxnSpPr/>
          <p:nvPr/>
        </p:nvCxnSpPr>
        <p:spPr>
          <a:xfrm flipH="1">
            <a:off x="4187825" y="2546350"/>
            <a:ext cx="115888" cy="1150938"/>
          </a:xfrm>
          <a:prstGeom prst="straightConnector1">
            <a:avLst/>
          </a:prstGeom>
          <a:noFill/>
          <a:ln cap="flat" cmpd="sng" w="31750">
            <a:solidFill>
              <a:schemeClr val="dk1"/>
            </a:solidFill>
            <a:prstDash val="solid"/>
            <a:round/>
            <a:headEnd len="med" w="med" type="none"/>
            <a:tailEnd len="lg" w="lg" type="stealth"/>
          </a:ln>
        </p:spPr>
      </p:cxnSp>
      <p:sp>
        <p:nvSpPr>
          <p:cNvPr id="10455" name="Google Shape;10455;p1532"/>
          <p:cNvSpPr txBox="1"/>
          <p:nvPr/>
        </p:nvSpPr>
        <p:spPr>
          <a:xfrm>
            <a:off x="3497263" y="2814638"/>
            <a:ext cx="7302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goals</a:t>
            </a:r>
            <a:endParaRPr/>
          </a:p>
        </p:txBody>
      </p:sp>
      <p:cxnSp>
        <p:nvCxnSpPr>
          <p:cNvPr id="10456" name="Google Shape;10456;p1532"/>
          <p:cNvCxnSpPr/>
          <p:nvPr/>
        </p:nvCxnSpPr>
        <p:spPr>
          <a:xfrm flipH="1" rot="10800000">
            <a:off x="4802188" y="2546350"/>
            <a:ext cx="115887" cy="1150938"/>
          </a:xfrm>
          <a:prstGeom prst="straightConnector1">
            <a:avLst/>
          </a:prstGeom>
          <a:noFill/>
          <a:ln cap="flat" cmpd="sng" w="31750">
            <a:solidFill>
              <a:schemeClr val="dk1"/>
            </a:solidFill>
            <a:prstDash val="solid"/>
            <a:round/>
            <a:headEnd len="med" w="med" type="none"/>
            <a:tailEnd len="lg" w="lg" type="stealth"/>
          </a:ln>
        </p:spPr>
      </p:cxnSp>
      <p:sp>
        <p:nvSpPr>
          <p:cNvPr id="10457" name="Google Shape;10457;p1532"/>
          <p:cNvSpPr txBox="1"/>
          <p:nvPr/>
        </p:nvSpPr>
        <p:spPr>
          <a:xfrm>
            <a:off x="4879975" y="2698750"/>
            <a:ext cx="1238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status and</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updates</a:t>
            </a:r>
            <a:endParaRPr/>
          </a:p>
        </p:txBody>
      </p:sp>
      <p:sp>
        <p:nvSpPr>
          <p:cNvPr id="10458" name="Google Shape;10458;p1532"/>
          <p:cNvSpPr/>
          <p:nvPr/>
        </p:nvSpPr>
        <p:spPr>
          <a:xfrm>
            <a:off x="5800725" y="4543425"/>
            <a:ext cx="1228725" cy="14970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9" name="Google Shape;10459;p1532"/>
          <p:cNvSpPr txBox="1"/>
          <p:nvPr/>
        </p:nvSpPr>
        <p:spPr>
          <a:xfrm>
            <a:off x="5800725" y="5580063"/>
            <a:ext cx="1204913" cy="5016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9999"/>
              </a:buClr>
              <a:buSzPts val="900"/>
              <a:buFont typeface="Arial"/>
              <a:buNone/>
            </a:pPr>
            <a:r>
              <a:rPr b="0" i="0" lang="en-US" sz="900" u="none" cap="none" strike="noStrike">
                <a:solidFill>
                  <a:srgbClr val="009999"/>
                </a:solidFill>
                <a:latin typeface="Arial"/>
                <a:ea typeface="Arial"/>
                <a:cs typeface="Arial"/>
                <a:sym typeface="Arial"/>
              </a:rPr>
              <a:t>subset of status messages, via by email</a:t>
            </a:r>
            <a:endParaRPr/>
          </a:p>
        </p:txBody>
      </p:sp>
      <p:sp>
        <p:nvSpPr>
          <p:cNvPr id="10460" name="Google Shape;10460;p1532"/>
          <p:cNvSpPr/>
          <p:nvPr/>
        </p:nvSpPr>
        <p:spPr>
          <a:xfrm>
            <a:off x="5532438" y="3544888"/>
            <a:ext cx="1536700" cy="69056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61" name="Google Shape;10461;p1532"/>
          <p:cNvSpPr txBox="1"/>
          <p:nvPr/>
        </p:nvSpPr>
        <p:spPr>
          <a:xfrm>
            <a:off x="6338888" y="3505200"/>
            <a:ext cx="787400"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9999"/>
              </a:buClr>
              <a:buSzPts val="900"/>
              <a:buFont typeface="Arial"/>
              <a:buNone/>
            </a:pPr>
            <a:r>
              <a:rPr b="0" i="0" lang="en-US" sz="900" u="none" cap="none" strike="noStrike">
                <a:solidFill>
                  <a:srgbClr val="009999"/>
                </a:solidFill>
                <a:latin typeface="Arial"/>
                <a:ea typeface="Arial"/>
                <a:cs typeface="Arial"/>
                <a:sym typeface="Arial"/>
              </a:rPr>
              <a:t>web service</a:t>
            </a:r>
            <a:endParaRPr/>
          </a:p>
        </p:txBody>
      </p:sp>
      <p:cxnSp>
        <p:nvCxnSpPr>
          <p:cNvPr id="10462" name="Google Shape;10462;p1532"/>
          <p:cNvCxnSpPr/>
          <p:nvPr/>
        </p:nvCxnSpPr>
        <p:spPr>
          <a:xfrm flipH="1">
            <a:off x="3535363" y="5426075"/>
            <a:ext cx="422275" cy="538163"/>
          </a:xfrm>
          <a:prstGeom prst="straightConnector1">
            <a:avLst/>
          </a:prstGeom>
          <a:noFill/>
          <a:ln cap="flat" cmpd="sng" w="31750">
            <a:solidFill>
              <a:schemeClr val="dk1"/>
            </a:solidFill>
            <a:prstDash val="solid"/>
            <a:round/>
            <a:headEnd len="med" w="med" type="none"/>
            <a:tailEnd len="lg" w="lg" type="stealth"/>
          </a:ln>
        </p:spPr>
      </p:cxnSp>
      <p:sp>
        <p:nvSpPr>
          <p:cNvPr id="10463" name="Google Shape;10463;p1532"/>
          <p:cNvSpPr txBox="1"/>
          <p:nvPr/>
        </p:nvSpPr>
        <p:spPr>
          <a:xfrm>
            <a:off x="2536825" y="5870575"/>
            <a:ext cx="11811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Email alerts to</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interest parties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